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18"/>
    <p:restoredTop sz="95701"/>
  </p:normalViewPr>
  <p:slideViewPr>
    <p:cSldViewPr snapToGrid="0">
      <p:cViewPr varScale="1">
        <p:scale>
          <a:sx n="90" d="100"/>
          <a:sy n="90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A942E-32E0-3D5C-E655-BDC44AEB2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67F97-B3C6-A895-CD4D-692E5E120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EA61B-4CBB-C2D9-EAE0-B93B9E38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CB0F-CFE1-DE4D-8325-A0DCC0120E1C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FF1A2-FBBF-DA16-B086-7ED95CE2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9DAB3-5691-B5AB-8263-3D116C2A7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6634E-7F6C-824F-8BF5-E4588FAB2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85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BB994-4053-7E47-8B5D-48F4C778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44566-D8D0-F511-4FBF-0A42748B8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CA849-D67E-F273-534C-7ED926369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CB0F-CFE1-DE4D-8325-A0DCC0120E1C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73685-3BC8-1EBA-298B-4125D901B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8A911-E5BF-6EA3-8649-494363C8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6634E-7F6C-824F-8BF5-E4588FAB2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13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8DE86A-FA7B-779B-FD03-0D28DCFEA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AB0D98-E713-D62A-A38D-D0D483D48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D7A2-BBCA-C60B-CFA8-8ECCB0D3F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CB0F-CFE1-DE4D-8325-A0DCC0120E1C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56322-BCB8-D4EC-F2DF-022C3247E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16FC9-3429-DDF4-FC50-8F073724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6634E-7F6C-824F-8BF5-E4588FAB2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95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CC84-76BC-FA33-B278-5E627AEF8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DA8A9-98AB-DFED-CF1E-00B9A9378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C8CC6-B513-E528-8B43-5E0ACF9B4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CB0F-CFE1-DE4D-8325-A0DCC0120E1C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38359-C49F-46A3-9EE6-4CF4F49D9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10DD8-EF1C-7BCF-E83A-8A34F944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6634E-7F6C-824F-8BF5-E4588FAB2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BE1C6-2CA1-9428-879C-9085702F6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B74BE-CB23-7B62-89EC-335E09F41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1AEAB-4B2B-A24D-914D-2130C0637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CB0F-CFE1-DE4D-8325-A0DCC0120E1C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850E1-CBA6-B462-1285-F20BE605E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25E9C-3FED-EC5F-E089-6E84B755B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6634E-7F6C-824F-8BF5-E4588FAB2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07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EA3E-0218-94B9-1891-3F03F75B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3BED0-A16A-6C03-4625-5E4C61237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B1705-3F3A-61F2-74B5-64A92AA6F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D24E3-38ED-044A-107A-B77895A35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CB0F-CFE1-DE4D-8325-A0DCC0120E1C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9385F-4ED5-8257-FE50-6E20541AA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DA50B-3D2C-A0D7-0298-169C2919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6634E-7F6C-824F-8BF5-E4588FAB2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06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898CA-6DD4-9074-2318-EB811106A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A0268-E927-5FE7-B472-C6D3C8122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026C2-DDEB-52B3-24C2-B84ADD93E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05B4E0-2ADC-6516-8978-8690C339C2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CE5B05-9B43-77E7-C581-18811A81F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9C4D63-F87C-3BBA-DC9C-23246652A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CB0F-CFE1-DE4D-8325-A0DCC0120E1C}" type="datetimeFigureOut">
              <a:rPr lang="en-US" smtClean="0"/>
              <a:t>2/14/23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CB6FB8-B963-A674-0163-F838F131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4AE530-C22E-56D7-51A3-16FB4788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6634E-7F6C-824F-8BF5-E4588FAB2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38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DC35-F13C-D9B2-9EF2-C9F851C74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E71FFD-0790-8ED1-F66A-48428BB6F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CB0F-CFE1-DE4D-8325-A0DCC0120E1C}" type="datetimeFigureOut">
              <a:rPr lang="en-US" smtClean="0"/>
              <a:t>2/14/23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EF5D6-12CF-E7EB-2DD5-0E2F72EE6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27E619-B9B9-4ABB-1F06-9493E228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6634E-7F6C-824F-8BF5-E4588FAB2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87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FC4E3-46D2-5869-AA8A-4D64E3B11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CB0F-CFE1-DE4D-8325-A0DCC0120E1C}" type="datetimeFigureOut">
              <a:rPr lang="en-US" smtClean="0"/>
              <a:t>2/14/23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7B7EEC-4ECB-A8AE-97D7-222B06BA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A53BA-3850-412F-6FFA-E8A8025A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6634E-7F6C-824F-8BF5-E4588FAB2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03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ACF9-9AC1-4356-505D-216F2BAFB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62F7-A4CF-F6AD-0552-CAD922167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30D1A-90D4-EF7D-9A77-672E6610F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94076-A0ED-525B-D16B-50544E796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CB0F-CFE1-DE4D-8325-A0DCC0120E1C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8AFF8-06DD-B958-386D-7618F642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A7B94-5B4A-2248-C854-F61266B3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6634E-7F6C-824F-8BF5-E4588FAB2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8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AF1F-AAC4-0940-CCF1-C1C004AB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F30E2-8724-3B33-C5FD-6157AA054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4EAAC-54A1-CFEE-B8CD-A93DDB66B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96DB7-C033-A861-CC42-569E296D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CB0F-CFE1-DE4D-8325-A0DCC0120E1C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D5831-5838-412E-19FD-A9204539A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684D4-56C5-4E11-2440-87C9EF6D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6634E-7F6C-824F-8BF5-E4588FAB2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9880A1-B958-663F-AB51-35727A582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E1E7C-6968-F1D2-3401-1660C70C5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E22D4-0C1C-B43B-576E-1E21403DBB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CCB0F-CFE1-DE4D-8325-A0DCC0120E1C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47982-DE2D-62A8-2B96-5357F4BE3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E839D-FF43-F044-AA58-7279181B4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6634E-7F6C-824F-8BF5-E4588FAB2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60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2076-8999-C75B-1D94-4D9D50A6A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150" y="500062"/>
            <a:ext cx="1333500" cy="866775"/>
          </a:xfrm>
        </p:spPr>
        <p:txBody>
          <a:bodyPr>
            <a:normAutofit fontScale="90000"/>
          </a:bodyPr>
          <a:lstStyle/>
          <a:p>
            <a:r>
              <a:rPr lang="en-US" dirty="0"/>
              <a:t>Q1.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8DE01-A9C3-E8AB-7A31-60843FDFAC02}"/>
              </a:ext>
            </a:extLst>
          </p:cNvPr>
          <p:cNvSpPr txBox="1"/>
          <p:nvPr/>
        </p:nvSpPr>
        <p:spPr>
          <a:xfrm>
            <a:off x="1771650" y="590992"/>
            <a:ext cx="9654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effectLst/>
                <a:latin typeface="TimesNewRomanPSMT"/>
              </a:rPr>
              <a:t>a)  Write the command to install Docker.[2] </a:t>
            </a:r>
            <a:endParaRPr lang="en-IN" sz="3600" dirty="0">
              <a:effectLst/>
            </a:endParaRPr>
          </a:p>
          <a:p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E7E90-01CC-D955-421A-9236F9C4B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26" t="18386" r="19833" b="71862"/>
          <a:stretch/>
        </p:blipFill>
        <p:spPr>
          <a:xfrm>
            <a:off x="396268" y="1457767"/>
            <a:ext cx="11399464" cy="1833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6308CB-EC8A-D3D5-07CC-1A8F243C3E94}"/>
              </a:ext>
            </a:extLst>
          </p:cNvPr>
          <p:cNvSpPr txBox="1"/>
          <p:nvPr/>
        </p:nvSpPr>
        <p:spPr>
          <a:xfrm>
            <a:off x="1104900" y="3429000"/>
            <a:ext cx="9654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effectLst/>
                <a:latin typeface="TimesNewRomanPSMT"/>
              </a:rPr>
              <a:t>In mac the code to install docker is brew install docker , although I had already installed so I will not execute it again and I will show the version instead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2C2BCE-3DAB-352A-9CD1-B9C418040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64" t="18823" r="26311" b="66731"/>
          <a:stretch/>
        </p:blipFill>
        <p:spPr>
          <a:xfrm>
            <a:off x="438150" y="4311156"/>
            <a:ext cx="8869388" cy="204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51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7A39-F6DC-FB24-3158-23F845EF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Q2.</a:t>
            </a:r>
            <a:r>
              <a:rPr lang="en-IN" sz="1800" dirty="0">
                <a:effectLst/>
                <a:latin typeface="Calibri" panose="020F0502020204030204" pitchFamily="34" charset="0"/>
              </a:rPr>
              <a:t> A developer wants to the following task: 1. Create a web container (</a:t>
            </a:r>
            <a:r>
              <a:rPr lang="en-IN" sz="1800" dirty="0" err="1">
                <a:effectLst/>
                <a:latin typeface="Calibri" panose="020F0502020204030204" pitchFamily="34" charset="0"/>
              </a:rPr>
              <a:t>abc</a:t>
            </a:r>
            <a:r>
              <a:rPr lang="en-IN" sz="1800" dirty="0">
                <a:effectLst/>
                <a:latin typeface="Calibri" panose="020F0502020204030204" pitchFamily="34" charset="0"/>
              </a:rPr>
              <a:t>) 2. Save changes to this container, and upload the same to your </a:t>
            </a:r>
            <a:r>
              <a:rPr lang="en-IN" sz="1800" dirty="0" err="1">
                <a:effectLst/>
                <a:latin typeface="Calibri" panose="020F0502020204030204" pitchFamily="34" charset="0"/>
              </a:rPr>
              <a:t>Dockerhub</a:t>
            </a:r>
            <a:r>
              <a:rPr lang="en-IN" sz="1800" dirty="0">
                <a:effectLst/>
                <a:latin typeface="Calibri" panose="020F0502020204030204" pitchFamily="34" charset="0"/>
              </a:rPr>
              <a:t> </a:t>
            </a:r>
            <a:r>
              <a:rPr lang="en-IN" sz="1800" dirty="0">
                <a:effectLst/>
                <a:latin typeface="TimesNewRomanPSMT"/>
              </a:rPr>
              <a:t>so that no one can pull the image. </a:t>
            </a:r>
            <a:br>
              <a:rPr lang="en-IN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14F89A-EEFE-5CCD-156E-16412BDEB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1" t="29509" r="30765" b="33794"/>
          <a:stretch/>
        </p:blipFill>
        <p:spPr>
          <a:xfrm>
            <a:off x="962284" y="1400177"/>
            <a:ext cx="10267431" cy="431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51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2FA85-7B43-BE32-53B7-08C609FD4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made a container and commit it and using docker login , after authenticating I pushed it to docker hub and since I made it private so no one pull it .</a:t>
            </a:r>
          </a:p>
        </p:txBody>
      </p:sp>
    </p:spTree>
    <p:extLst>
      <p:ext uri="{BB962C8B-B14F-4D97-AF65-F5344CB8AC3E}">
        <p14:creationId xmlns:p14="http://schemas.microsoft.com/office/powerpoint/2010/main" val="959033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2076-8999-C75B-1D94-4D9D50A6A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150" y="500062"/>
            <a:ext cx="1333500" cy="866775"/>
          </a:xfrm>
        </p:spPr>
        <p:txBody>
          <a:bodyPr>
            <a:normAutofit fontScale="90000"/>
          </a:bodyPr>
          <a:lstStyle/>
          <a:p>
            <a:r>
              <a:rPr lang="en-US" dirty="0"/>
              <a:t>Q1.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8DE01-A9C3-E8AB-7A31-60843FDFAC02}"/>
              </a:ext>
            </a:extLst>
          </p:cNvPr>
          <p:cNvSpPr txBox="1"/>
          <p:nvPr/>
        </p:nvSpPr>
        <p:spPr>
          <a:xfrm>
            <a:off x="1771650" y="590992"/>
            <a:ext cx="9654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effectLst/>
                <a:latin typeface="TimesNewRomanPSMT"/>
              </a:rPr>
              <a:t>b)  Create a container.[2] </a:t>
            </a:r>
            <a:endParaRPr lang="en-IN" sz="3600" dirty="0">
              <a:effectLst/>
            </a:endParaRPr>
          </a:p>
          <a:p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6308CB-EC8A-D3D5-07CC-1A8F243C3E94}"/>
              </a:ext>
            </a:extLst>
          </p:cNvPr>
          <p:cNvSpPr txBox="1"/>
          <p:nvPr/>
        </p:nvSpPr>
        <p:spPr>
          <a:xfrm>
            <a:off x="228125" y="3853483"/>
            <a:ext cx="9654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created a container of ubuntu image which I pulled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CC11-83F9-CAD2-93DA-B9AEE45A0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64"/>
          <a:stretch/>
        </p:blipFill>
        <p:spPr>
          <a:xfrm>
            <a:off x="228125" y="1895726"/>
            <a:ext cx="11963875" cy="14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8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2076-8999-C75B-1D94-4D9D50A6A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150" y="500062"/>
            <a:ext cx="1333500" cy="866775"/>
          </a:xfrm>
        </p:spPr>
        <p:txBody>
          <a:bodyPr>
            <a:normAutofit fontScale="90000"/>
          </a:bodyPr>
          <a:lstStyle/>
          <a:p>
            <a:r>
              <a:rPr lang="en-US" dirty="0"/>
              <a:t>Q1.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8DE01-A9C3-E8AB-7A31-60843FDFAC02}"/>
              </a:ext>
            </a:extLst>
          </p:cNvPr>
          <p:cNvSpPr txBox="1"/>
          <p:nvPr/>
        </p:nvSpPr>
        <p:spPr>
          <a:xfrm>
            <a:off x="1771650" y="590992"/>
            <a:ext cx="9654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effectLst/>
                <a:latin typeface="TimesNewRomanPSMT"/>
              </a:rPr>
              <a:t>c)  List all the running containers.[5] </a:t>
            </a:r>
            <a:endParaRPr lang="en-IN" sz="2800" dirty="0">
              <a:effectLst/>
            </a:endParaRPr>
          </a:p>
          <a:p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6308CB-EC8A-D3D5-07CC-1A8F243C3E94}"/>
              </a:ext>
            </a:extLst>
          </p:cNvPr>
          <p:cNvSpPr txBox="1"/>
          <p:nvPr/>
        </p:nvSpPr>
        <p:spPr>
          <a:xfrm>
            <a:off x="228125" y="3853483"/>
            <a:ext cx="9654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container which I created of ubuntu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CB3FEC-E8DA-9894-474E-53B3C6588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90" t="10295" r="11809" b="75485"/>
          <a:stretch/>
        </p:blipFill>
        <p:spPr>
          <a:xfrm>
            <a:off x="1" y="1456838"/>
            <a:ext cx="12192000" cy="23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7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2076-8999-C75B-1D94-4D9D50A6A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150" y="500062"/>
            <a:ext cx="1333500" cy="866775"/>
          </a:xfrm>
        </p:spPr>
        <p:txBody>
          <a:bodyPr>
            <a:normAutofit fontScale="90000"/>
          </a:bodyPr>
          <a:lstStyle/>
          <a:p>
            <a:r>
              <a:rPr lang="en-US" dirty="0"/>
              <a:t>Q1.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8DE01-A9C3-E8AB-7A31-60843FDFAC02}"/>
              </a:ext>
            </a:extLst>
          </p:cNvPr>
          <p:cNvSpPr txBox="1"/>
          <p:nvPr/>
        </p:nvSpPr>
        <p:spPr>
          <a:xfrm>
            <a:off x="1771650" y="590992"/>
            <a:ext cx="9654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effectLst/>
                <a:latin typeface="TimesNewRomanPSMT"/>
              </a:rPr>
              <a:t>d)  </a:t>
            </a:r>
            <a:r>
              <a:rPr lang="en-IN" sz="3200" dirty="0">
                <a:effectLst/>
                <a:latin typeface="Calibri" panose="020F0502020204030204" pitchFamily="34" charset="0"/>
              </a:rPr>
              <a:t>To remove a container from the system.[1] </a:t>
            </a:r>
            <a:endParaRPr lang="en-IN" sz="3200" dirty="0">
              <a:effectLst/>
            </a:endParaRPr>
          </a:p>
          <a:p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6308CB-EC8A-D3D5-07CC-1A8F243C3E94}"/>
              </a:ext>
            </a:extLst>
          </p:cNvPr>
          <p:cNvSpPr txBox="1"/>
          <p:nvPr/>
        </p:nvSpPr>
        <p:spPr>
          <a:xfrm>
            <a:off x="438150" y="5719116"/>
            <a:ext cx="9654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we have to stop the container then we can remove the image using rm or </a:t>
            </a:r>
            <a:r>
              <a:rPr lang="en-US" sz="2400" dirty="0" err="1"/>
              <a:t>rmi</a:t>
            </a:r>
            <a:r>
              <a:rPr lang="en-US" sz="2400" dirty="0"/>
              <a:t> , in case forced.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10286-2CF4-AC9B-CBDA-1695FB88F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47"/>
          <a:stretch/>
        </p:blipFill>
        <p:spPr>
          <a:xfrm>
            <a:off x="438150" y="1350651"/>
            <a:ext cx="10969627" cy="373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25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2076-8999-C75B-1D94-4D9D50A6A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150" y="500062"/>
            <a:ext cx="1333500" cy="866775"/>
          </a:xfrm>
        </p:spPr>
        <p:txBody>
          <a:bodyPr>
            <a:normAutofit fontScale="90000"/>
          </a:bodyPr>
          <a:lstStyle/>
          <a:p>
            <a:r>
              <a:rPr lang="en-US" dirty="0"/>
              <a:t>Q1.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8DE01-A9C3-E8AB-7A31-60843FDFAC02}"/>
              </a:ext>
            </a:extLst>
          </p:cNvPr>
          <p:cNvSpPr txBox="1"/>
          <p:nvPr/>
        </p:nvSpPr>
        <p:spPr>
          <a:xfrm>
            <a:off x="1573620" y="590992"/>
            <a:ext cx="106183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effectLst/>
                <a:latin typeface="TimesNewRomanPSMT"/>
              </a:rPr>
              <a:t>e)  </a:t>
            </a:r>
            <a:r>
              <a:rPr lang="en-IN" sz="2800" dirty="0">
                <a:effectLst/>
                <a:latin typeface="Calibri" panose="020F0502020204030204" pitchFamily="34" charset="0"/>
              </a:rPr>
              <a:t>Change the rights on an image from public to private in docker hub.[5] </a:t>
            </a:r>
            <a:endParaRPr lang="en-IN" sz="2800" dirty="0">
              <a:effectLst/>
            </a:endParaRPr>
          </a:p>
          <a:p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6308CB-EC8A-D3D5-07CC-1A8F243C3E94}"/>
              </a:ext>
            </a:extLst>
          </p:cNvPr>
          <p:cNvSpPr txBox="1"/>
          <p:nvPr/>
        </p:nvSpPr>
        <p:spPr>
          <a:xfrm>
            <a:off x="819720" y="5931767"/>
            <a:ext cx="9654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see that I have made the repo private from the settings in docker hub , and now it is showing private</a:t>
            </a:r>
          </a:p>
          <a:p>
            <a:endParaRPr lang="en-US" sz="2400" dirty="0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7CB99B5-7132-3409-8839-DA541A428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7" t="41595" r="60602" b="27491"/>
          <a:stretch/>
        </p:blipFill>
        <p:spPr>
          <a:xfrm>
            <a:off x="2012242" y="1863705"/>
            <a:ext cx="6075467" cy="289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37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2521-981C-572C-CE98-1B43CA638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43F152-8E23-5EBA-8A5C-18A1F7B07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2" b="38635"/>
          <a:stretch/>
        </p:blipFill>
        <p:spPr>
          <a:xfrm>
            <a:off x="-118782" y="0"/>
            <a:ext cx="12310782" cy="64928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C5A374-7D07-B7A2-3E01-3E13E1E0B6C1}"/>
              </a:ext>
            </a:extLst>
          </p:cNvPr>
          <p:cNvSpPr/>
          <p:nvPr/>
        </p:nvSpPr>
        <p:spPr>
          <a:xfrm>
            <a:off x="10452538" y="3246437"/>
            <a:ext cx="1229710" cy="7094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1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2076-8999-C75B-1D94-4D9D50A6A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150" y="500062"/>
            <a:ext cx="1333500" cy="866775"/>
          </a:xfrm>
        </p:spPr>
        <p:txBody>
          <a:bodyPr>
            <a:normAutofit fontScale="90000"/>
          </a:bodyPr>
          <a:lstStyle/>
          <a:p>
            <a:r>
              <a:rPr lang="en-US" dirty="0"/>
              <a:t>Q1.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8DE01-A9C3-E8AB-7A31-60843FDFAC02}"/>
              </a:ext>
            </a:extLst>
          </p:cNvPr>
          <p:cNvSpPr txBox="1"/>
          <p:nvPr/>
        </p:nvSpPr>
        <p:spPr>
          <a:xfrm>
            <a:off x="1771650" y="590992"/>
            <a:ext cx="9654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effectLst/>
                <a:latin typeface="TimesNewRomanPSMT"/>
              </a:rPr>
              <a:t>f)  </a:t>
            </a:r>
            <a:r>
              <a:rPr lang="en-IN" sz="2800" dirty="0">
                <a:effectLst/>
                <a:latin typeface="Calibri" panose="020F0502020204030204" pitchFamily="34" charset="0"/>
              </a:rPr>
              <a:t>Login into or access a container.[5] </a:t>
            </a:r>
            <a:endParaRPr lang="en-IN" sz="2800" dirty="0">
              <a:effectLst/>
            </a:endParaRPr>
          </a:p>
          <a:p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6308CB-EC8A-D3D5-07CC-1A8F243C3E94}"/>
              </a:ext>
            </a:extLst>
          </p:cNvPr>
          <p:cNvSpPr txBox="1"/>
          <p:nvPr/>
        </p:nvSpPr>
        <p:spPr>
          <a:xfrm>
            <a:off x="438150" y="5719116"/>
            <a:ext cx="9654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have executed the container of python image , and then I accessed it and wrote a command.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7BCAC-5ACE-336D-CCCE-4101BA238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9342"/>
            <a:ext cx="12192000" cy="2821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4E4A8C-BAD5-4AB5-A1C0-D32F02B8D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" y="1180119"/>
            <a:ext cx="12192000" cy="14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39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2076-8999-C75B-1D94-4D9D50A6A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150" y="500062"/>
            <a:ext cx="1333500" cy="866775"/>
          </a:xfrm>
        </p:spPr>
        <p:txBody>
          <a:bodyPr>
            <a:normAutofit fontScale="90000"/>
          </a:bodyPr>
          <a:lstStyle/>
          <a:p>
            <a:r>
              <a:rPr lang="en-US" dirty="0"/>
              <a:t>Q1.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8DE01-A9C3-E8AB-7A31-60843FDFAC02}"/>
              </a:ext>
            </a:extLst>
          </p:cNvPr>
          <p:cNvSpPr txBox="1"/>
          <p:nvPr/>
        </p:nvSpPr>
        <p:spPr>
          <a:xfrm>
            <a:off x="1771650" y="590992"/>
            <a:ext cx="9654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effectLst/>
                <a:latin typeface="TimesNewRomanPSMT"/>
              </a:rPr>
              <a:t>g)  </a:t>
            </a:r>
            <a:r>
              <a:rPr lang="en-IN" sz="2400" dirty="0">
                <a:effectLst/>
                <a:latin typeface="Calibri" panose="020F0502020204030204" pitchFamily="34" charset="0"/>
              </a:rPr>
              <a:t>Pull and list an image from the central repository.[5] </a:t>
            </a:r>
            <a:endParaRPr lang="en-IN" sz="24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6308CB-EC8A-D3D5-07CC-1A8F243C3E94}"/>
              </a:ext>
            </a:extLst>
          </p:cNvPr>
          <p:cNvSpPr txBox="1"/>
          <p:nvPr/>
        </p:nvSpPr>
        <p:spPr>
          <a:xfrm>
            <a:off x="438150" y="5719116"/>
            <a:ext cx="9654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pulled ubuntu image from docker , since it was already there so there was no need of extra downloads and it showed pull complete and next slide shows the list of all images in my pc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87B4B-F944-F541-155E-7655FD9E1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55" t="35030" r="14335" b="48073"/>
          <a:stretch/>
        </p:blipFill>
        <p:spPr>
          <a:xfrm>
            <a:off x="945931" y="2234154"/>
            <a:ext cx="9654363" cy="203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57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90AC5E-51C2-4C95-571C-7168778C7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560" y="141890"/>
            <a:ext cx="9454279" cy="5861653"/>
          </a:xfrm>
        </p:spPr>
      </p:pic>
    </p:spTree>
    <p:extLst>
      <p:ext uri="{BB962C8B-B14F-4D97-AF65-F5344CB8AC3E}">
        <p14:creationId xmlns:p14="http://schemas.microsoft.com/office/powerpoint/2010/main" val="736068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327</Words>
  <Application>Microsoft Macintosh PowerPoint</Application>
  <PresentationFormat>Widescreen</PresentationFormat>
  <Paragraphs>23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TimesNewRomanPSMT</vt:lpstr>
      <vt:lpstr>Office Theme</vt:lpstr>
      <vt:lpstr>Q1.</vt:lpstr>
      <vt:lpstr>Q1.</vt:lpstr>
      <vt:lpstr>Q1.</vt:lpstr>
      <vt:lpstr>Q1.</vt:lpstr>
      <vt:lpstr>Q1.</vt:lpstr>
      <vt:lpstr>PowerPoint Presentation</vt:lpstr>
      <vt:lpstr>Q1.</vt:lpstr>
      <vt:lpstr>Q1.</vt:lpstr>
      <vt:lpstr>PowerPoint Presentation</vt:lpstr>
      <vt:lpstr>Q2. A developer wants to the following task: 1. Create a web container (abc) 2. Save changes to this container, and upload the same to your Dockerhub so that no one can pull the image.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Q1.</dc:title>
  <dc:creator>Piyush  Dubey</dc:creator>
  <cp:lastModifiedBy>Piyush  Dubey</cp:lastModifiedBy>
  <cp:revision>3</cp:revision>
  <dcterms:created xsi:type="dcterms:W3CDTF">2023-02-14T07:43:57Z</dcterms:created>
  <dcterms:modified xsi:type="dcterms:W3CDTF">2023-02-14T08:28:01Z</dcterms:modified>
</cp:coreProperties>
</file>